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80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40" d="100"/>
          <a:sy n="140" d="100"/>
        </p:scale>
        <p:origin x="1242" y="132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6F83EC67-B777-45F5-8EE3-2675DFF22F05}"/>
    <pc:docChg chg="custSel modSld">
      <pc:chgData name="Fragozo, Jose Gregorio" userId="87f65175-c48f-43b8-9d9c-b027855f7759" providerId="ADAL" clId="{6F83EC67-B777-45F5-8EE3-2675DFF22F05}" dt="2023-08-14T17:58:58.989" v="186" actId="20577"/>
      <pc:docMkLst>
        <pc:docMk/>
      </pc:docMkLst>
      <pc:sldChg chg="addSp delSp modSp mod">
        <pc:chgData name="Fragozo, Jose Gregorio" userId="87f65175-c48f-43b8-9d9c-b027855f7759" providerId="ADAL" clId="{6F83EC67-B777-45F5-8EE3-2675DFF22F05}" dt="2023-08-14T17:58:58.989" v="186" actId="20577"/>
        <pc:sldMkLst>
          <pc:docMk/>
          <pc:sldMk cId="762042272" sldId="280"/>
        </pc:sldMkLst>
        <pc:spChg chg="mod">
          <ac:chgData name="Fragozo, Jose Gregorio" userId="87f65175-c48f-43b8-9d9c-b027855f7759" providerId="ADAL" clId="{6F83EC67-B777-45F5-8EE3-2675DFF22F05}" dt="2023-08-14T17:52:02.370" v="3" actId="20577"/>
          <ac:spMkLst>
            <pc:docMk/>
            <pc:sldMk cId="762042272" sldId="280"/>
            <ac:spMk id="5" creationId="{D6AF3F50-88E7-415D-2061-0A6D4A488737}"/>
          </ac:spMkLst>
        </pc:spChg>
        <pc:graphicFrameChg chg="modGraphic">
          <ac:chgData name="Fragozo, Jose Gregorio" userId="87f65175-c48f-43b8-9d9c-b027855f7759" providerId="ADAL" clId="{6F83EC67-B777-45F5-8EE3-2675DFF22F05}" dt="2023-08-14T17:58:58.989" v="186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del">
          <ac:chgData name="Fragozo, Jose Gregorio" userId="87f65175-c48f-43b8-9d9c-b027855f7759" providerId="ADAL" clId="{6F83EC67-B777-45F5-8EE3-2675DFF22F05}" dt="2023-08-14T17:52:04.478" v="4" actId="478"/>
          <ac:picMkLst>
            <pc:docMk/>
            <pc:sldMk cId="762042272" sldId="280"/>
            <ac:picMk id="4" creationId="{EA4888F3-F1AB-98CF-BB71-D83936F667C6}"/>
          </ac:picMkLst>
        </pc:picChg>
        <pc:picChg chg="add mod">
          <ac:chgData name="Fragozo, Jose Gregorio" userId="87f65175-c48f-43b8-9d9c-b027855f7759" providerId="ADAL" clId="{6F83EC67-B777-45F5-8EE3-2675DFF22F05}" dt="2023-08-14T17:58:08.960" v="26" actId="1037"/>
          <ac:picMkLst>
            <pc:docMk/>
            <pc:sldMk cId="762042272" sldId="280"/>
            <ac:picMk id="6" creationId="{E5E08F69-F56A-89E1-C810-9F455D3E2FE1}"/>
          </ac:picMkLst>
        </pc:picChg>
        <pc:picChg chg="del">
          <ac:chgData name="Fragozo, Jose Gregorio" userId="87f65175-c48f-43b8-9d9c-b027855f7759" providerId="ADAL" clId="{6F83EC67-B777-45F5-8EE3-2675DFF22F05}" dt="2023-08-14T17:52:05.088" v="5" actId="478"/>
          <ac:picMkLst>
            <pc:docMk/>
            <pc:sldMk cId="762042272" sldId="280"/>
            <ac:picMk id="8" creationId="{8849EE83-7D54-9B54-B03A-53A420E6BA2E}"/>
          </ac:picMkLst>
        </pc:picChg>
        <pc:picChg chg="add mod">
          <ac:chgData name="Fragozo, Jose Gregorio" userId="87f65175-c48f-43b8-9d9c-b027855f7759" providerId="ADAL" clId="{6F83EC67-B777-45F5-8EE3-2675DFF22F05}" dt="2023-08-14T17:58:11.849" v="34" actId="1037"/>
          <ac:picMkLst>
            <pc:docMk/>
            <pc:sldMk cId="762042272" sldId="280"/>
            <ac:picMk id="9" creationId="{1C098EF0-51D8-71EC-D605-B741DF8733E8}"/>
          </ac:picMkLst>
        </pc:picChg>
        <pc:picChg chg="add mod">
          <ac:chgData name="Fragozo, Jose Gregorio" userId="87f65175-c48f-43b8-9d9c-b027855f7759" providerId="ADAL" clId="{6F83EC67-B777-45F5-8EE3-2675DFF22F05}" dt="2023-08-14T17:58:17.311" v="51" actId="1037"/>
          <ac:picMkLst>
            <pc:docMk/>
            <pc:sldMk cId="762042272" sldId="280"/>
            <ac:picMk id="11" creationId="{145C1997-B33F-1ABA-38E8-A4E8F18CC9B5}"/>
          </ac:picMkLst>
        </pc:picChg>
      </pc:sldChg>
    </pc:docChg>
  </pc:docChgLst>
  <pc:docChgLst>
    <pc:chgData name="Fragozo, Jose Gregorio" userId="87f65175-c48f-43b8-9d9c-b027855f7759" providerId="ADAL" clId="{7B34E7FA-AD81-43B5-97FE-606485F56EBE}"/>
    <pc:docChg chg="custSel modSld">
      <pc:chgData name="Fragozo, Jose Gregorio" userId="87f65175-c48f-43b8-9d9c-b027855f7759" providerId="ADAL" clId="{7B34E7FA-AD81-43B5-97FE-606485F56EBE}" dt="2023-08-14T17:46:47.020" v="181" actId="14100"/>
      <pc:docMkLst>
        <pc:docMk/>
      </pc:docMkLst>
      <pc:sldChg chg="addSp delSp modSp mod">
        <pc:chgData name="Fragozo, Jose Gregorio" userId="87f65175-c48f-43b8-9d9c-b027855f7759" providerId="ADAL" clId="{7B34E7FA-AD81-43B5-97FE-606485F56EBE}" dt="2023-08-14T17:46:47.020" v="181" actId="14100"/>
        <pc:sldMkLst>
          <pc:docMk/>
          <pc:sldMk cId="762042272" sldId="280"/>
        </pc:sldMkLst>
        <pc:spChg chg="mod">
          <ac:chgData name="Fragozo, Jose Gregorio" userId="87f65175-c48f-43b8-9d9c-b027855f7759" providerId="ADAL" clId="{7B34E7FA-AD81-43B5-97FE-606485F56EBE}" dt="2023-08-14T17:42:07.516" v="1" actId="6549"/>
          <ac:spMkLst>
            <pc:docMk/>
            <pc:sldMk cId="762042272" sldId="280"/>
            <ac:spMk id="5" creationId="{D6AF3F50-88E7-415D-2061-0A6D4A488737}"/>
          </ac:spMkLst>
        </pc:spChg>
        <pc:graphicFrameChg chg="modGraphic">
          <ac:chgData name="Fragozo, Jose Gregorio" userId="87f65175-c48f-43b8-9d9c-b027855f7759" providerId="ADAL" clId="{7B34E7FA-AD81-43B5-97FE-606485F56EBE}" dt="2023-08-14T17:45:35.495" v="161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7B34E7FA-AD81-43B5-97FE-606485F56EBE}" dt="2023-08-14T17:46:04.406" v="166" actId="1076"/>
          <ac:picMkLst>
            <pc:docMk/>
            <pc:sldMk cId="762042272" sldId="280"/>
            <ac:picMk id="4" creationId="{EA4888F3-F1AB-98CF-BB71-D83936F667C6}"/>
          </ac:picMkLst>
        </pc:picChg>
        <pc:picChg chg="del">
          <ac:chgData name="Fragozo, Jose Gregorio" userId="87f65175-c48f-43b8-9d9c-b027855f7759" providerId="ADAL" clId="{7B34E7FA-AD81-43B5-97FE-606485F56EBE}" dt="2023-08-14T17:42:09.797" v="2" actId="478"/>
          <ac:picMkLst>
            <pc:docMk/>
            <pc:sldMk cId="762042272" sldId="280"/>
            <ac:picMk id="6" creationId="{AFB4CD52-AF10-5096-51B9-959023EAB817}"/>
          </ac:picMkLst>
        </pc:picChg>
        <pc:picChg chg="add mod">
          <ac:chgData name="Fragozo, Jose Gregorio" userId="87f65175-c48f-43b8-9d9c-b027855f7759" providerId="ADAL" clId="{7B34E7FA-AD81-43B5-97FE-606485F56EBE}" dt="2023-08-14T17:46:47.020" v="181" actId="14100"/>
          <ac:picMkLst>
            <pc:docMk/>
            <pc:sldMk cId="762042272" sldId="280"/>
            <ac:picMk id="8" creationId="{8849EE83-7D54-9B54-B03A-53A420E6BA2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8/14/2023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8/14/2023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AF4A54F-907A-AE01-D933-81F3148BC2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513290"/>
              </p:ext>
            </p:extLst>
          </p:nvPr>
        </p:nvGraphicFramePr>
        <p:xfrm>
          <a:off x="419002" y="1073171"/>
          <a:ext cx="8196814" cy="694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6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0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5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9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5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3034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DESCRIPCION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MEDIDAS (l x</a:t>
                      </a:r>
                      <a:r>
                        <a:rPr lang="es-CO" sz="1200" baseline="0" dirty="0"/>
                        <a:t> a x p)</a:t>
                      </a:r>
                      <a:endParaRPr lang="es-C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LUGAR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CANTIDAD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TOTALES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569">
                <a:tc>
                  <a:txBody>
                    <a:bodyPr/>
                    <a:lstStyle/>
                    <a:p>
                      <a:r>
                        <a:rPr lang="es-CO" sz="1400" dirty="0"/>
                        <a:t>CONGELADOR HORIZONTAL PARA </a:t>
                      </a:r>
                      <a:r>
                        <a:rPr lang="es-CO" sz="1400"/>
                        <a:t>HIELO 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VER IMAGENES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50" dirty="0"/>
                        <a:t>MINA EL DESCANSO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AIRE ACONDICIONADO No. 440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5E08F69-F56A-89E1-C810-9F455D3E2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705" y="2204113"/>
            <a:ext cx="2547675" cy="203351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C098EF0-51D8-71EC-D605-B741DF8733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4172" y="2204113"/>
            <a:ext cx="4063641" cy="203351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45C1997-B33F-1ABA-38E8-A4E8F18CC9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2749" y="2204113"/>
            <a:ext cx="2573092" cy="2033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Props1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3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1316</TotalTime>
  <Words>29</Words>
  <Application>Microsoft Office PowerPoint</Application>
  <PresentationFormat>Presentación en pantalla (16:9)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88</cp:revision>
  <cp:lastPrinted>2015-01-07T19:56:48Z</cp:lastPrinted>
  <dcterms:created xsi:type="dcterms:W3CDTF">2015-01-19T21:53:15Z</dcterms:created>
  <dcterms:modified xsi:type="dcterms:W3CDTF">2023-08-14T17:59:01Z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